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2" r:id="rId2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B2"/>
    <a:srgbClr val="9739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89731" autoAdjust="0"/>
  </p:normalViewPr>
  <p:slideViewPr>
    <p:cSldViewPr>
      <p:cViewPr varScale="1">
        <p:scale>
          <a:sx n="78" d="100"/>
          <a:sy n="78" d="100"/>
        </p:scale>
        <p:origin x="-16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120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913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EDE5750-BCD1-418A-8953-5EB632439DE1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2982913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05F937F9-D7D1-4B3A-A093-B2C00E276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39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82119" cy="464820"/>
          </a:xfrm>
          <a:prstGeom prst="rect">
            <a:avLst/>
          </a:prstGeom>
        </p:spPr>
        <p:txBody>
          <a:bodyPr vert="horz" lIns="92429" tIns="46215" rIns="92429" bIns="462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0"/>
            <a:ext cx="2982119" cy="464820"/>
          </a:xfrm>
          <a:prstGeom prst="rect">
            <a:avLst/>
          </a:prstGeom>
        </p:spPr>
        <p:txBody>
          <a:bodyPr vert="horz" lIns="92429" tIns="46215" rIns="92429" bIns="462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4DB847-A7C6-423F-B771-46A6092732E3}" type="datetimeFigureOut">
              <a:rPr lang="en-US"/>
              <a:pPr>
                <a:defRPr/>
              </a:pPr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9" tIns="46215" rIns="92429" bIns="4621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29" tIns="46215" rIns="92429" bIns="462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967"/>
            <a:ext cx="2982119" cy="464820"/>
          </a:xfrm>
          <a:prstGeom prst="rect">
            <a:avLst/>
          </a:prstGeom>
        </p:spPr>
        <p:txBody>
          <a:bodyPr vert="horz" lIns="92429" tIns="46215" rIns="92429" bIns="462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8829967"/>
            <a:ext cx="2982119" cy="464820"/>
          </a:xfrm>
          <a:prstGeom prst="rect">
            <a:avLst/>
          </a:prstGeom>
        </p:spPr>
        <p:txBody>
          <a:bodyPr vert="horz" lIns="92429" tIns="46215" rIns="92429" bIns="462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7FC56A9-71FA-49A8-A49B-73E0C4B6E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39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81000" y="1295400"/>
            <a:ext cx="8229600" cy="13716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838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86000"/>
            <a:ext cx="6400800" cy="533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9556C-2595-4E56-A717-316D8EFEAEE5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EA575-3527-424C-A005-428A5216F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90A5D-7968-4289-B148-46667062E381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9EB02-20BD-4C4F-B59A-1CA3F89D9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/>
          <a:lstStyle>
            <a:lvl1pPr>
              <a:spcAft>
                <a:spcPts val="600"/>
              </a:spcAft>
              <a:buSzPct val="60000"/>
              <a:buFontTx/>
              <a:buBlip>
                <a:blip r:embed="rId2"/>
              </a:buBlip>
              <a:defRPr sz="2300"/>
            </a:lvl1pPr>
            <a:lvl2pPr>
              <a:spcAft>
                <a:spcPts val="600"/>
              </a:spcAft>
              <a:buSzPct val="60000"/>
              <a:buFontTx/>
              <a:buBlip>
                <a:blip r:embed="rId3"/>
              </a:buBlip>
              <a:defRPr sz="2000"/>
            </a:lvl2pPr>
            <a:lvl3pPr>
              <a:spcAft>
                <a:spcPts val="600"/>
              </a:spcAft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772400" y="6538236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286DCE-06CE-4DBA-AFED-3DC8164DAFA3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90982-9BD1-41A4-898E-2DE3EFDAD62B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2F621-4695-46C1-8607-7F4A48817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3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3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772400" y="6538236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286DCE-06CE-4DBA-AFED-3DC8164DAFA3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3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3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772400" y="6538236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286DCE-06CE-4DBA-AFED-3DC8164DAFA3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>
              <a:buNone/>
              <a:defRPr lang="en-US" sz="12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F7254F-48EC-4278-B0A8-D3E98656B758}" type="datetime1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8ABFDA-DAF0-4496-8136-3108F578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772400" y="6538236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286DCE-06CE-4DBA-AFED-3DC8164DAFA3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7659C-7A1E-4BA8-A357-D19EE208B1A5}" type="datetime1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A947-F0B9-4AC8-B617-2CA04D399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64503-3AD9-4F80-9E80-DDFEFC8BB6B0}" type="datetime1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5516-340B-459A-81CA-6701DA508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4/30/2013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 sample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CB6DE-1033-4C2C-8280-139BC16F7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6" r:id="rId3"/>
    <p:sldLayoutId id="2147483673" r:id="rId4"/>
    <p:sldLayoutId id="2147483674" r:id="rId5"/>
    <p:sldLayoutId id="2147483675" r:id="rId6"/>
    <p:sldLayoutId id="214748367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Changes after Limited Choice Policy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18030"/>
            <a:ext cx="8077199" cy="587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9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Beamer</Template>
  <TotalTime>106290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Beamer</vt:lpstr>
      <vt:lpstr>Price Changes after Limited Choice Policy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Competition in Massachusetts’ Subsidized Health Insurance Exchange</dc:title>
  <dc:creator>Mark</dc:creator>
  <cp:lastModifiedBy>Mark Shepard</cp:lastModifiedBy>
  <cp:revision>1885</cp:revision>
  <cp:lastPrinted>2014-08-13T15:16:39Z</cp:lastPrinted>
  <dcterms:created xsi:type="dcterms:W3CDTF">2013-04-27T20:21:21Z</dcterms:created>
  <dcterms:modified xsi:type="dcterms:W3CDTF">2016-04-11T13:34:58Z</dcterms:modified>
</cp:coreProperties>
</file>